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8" r:id="rId4"/>
    <p:sldId id="269" r:id="rId5"/>
    <p:sldId id="267" r:id="rId6"/>
    <p:sldId id="258" r:id="rId7"/>
    <p:sldId id="259" r:id="rId8"/>
    <p:sldId id="260" r:id="rId9"/>
    <p:sldId id="266" r:id="rId10"/>
    <p:sldId id="261" r:id="rId11"/>
    <p:sldId id="264" r:id="rId12"/>
    <p:sldId id="263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3%D1%81%D1%82%D0%B0%D0%B2_(%D1%88%D1%80%D0%B8%D1%84%D1%82)" TargetMode="External"/><Relationship Id="rId2" Type="http://schemas.openxmlformats.org/officeDocument/2006/relationships/hyperlink" Target="https://ru.wikipedia.org/wiki/%D0%94%D0%BE%D0%BD%D0%B5%D1%86%D0%BA%D0%B0%D1%8F_%D1%80%D0%B5%D1%81%D0%BF%D1%83%D0%B1%D0%BB%D0%B8%D0%BA%D0%B0_(%D0%BE%D1%80%D0%B3%D0%B0%D0%BD%D0%B8%D0%B7%D0%B0%D1%86%D0%B8%D1%8F)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ru.wikipedia.org/wiki/%D0%A0%D0%B5%D1%84%D0%B5%D1%80%D0%B5%D0%BD%D0%B4%D1%83%D0%BC_%D0%BE_%D1%81%D0%B0%D0%BC%D0%BE%D0%BE%D0%BF%D1%80%D0%B5%D0%B4%D0%B5%D0%BB%D0%B5%D0%BD%D0%B8%D0%B8_%D0%94%D0%BE%D0%BD%D0%B5%D1%86%D0%BA%D0%BE%D0%B9_%D0%9D%D0%B0%D1%80%D0%BE%D0%B4%D0%BD%D0%BE%D0%B9_%D0%A0%D0%B5%D1%81%D0%BF%D1%83%D0%B1%D0%BB%D0%B8%D0%BA%D0%B8" TargetMode="External"/><Relationship Id="rId4" Type="http://schemas.openxmlformats.org/officeDocument/2006/relationships/hyperlink" Target="https://ru.wikipedia.org/wiki/%D0%93%D0%B5%D1%80%D0%B1_%D0%A0%D0%BE%D1%81%D1%81%D0%B8%D0%B8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5736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осударственное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профессиональное образовательное учреждение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«Горловский </a:t>
            </a:r>
            <a:r>
              <a:rPr lang="uk-UA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автотранспортный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техникум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 Г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осударственного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образовательного учреждения  высшего профессионального образования «Донецкий национальный технический университет»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 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КЛАССНЫЙ ЧАС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«25 октября – День государственного флага Донецкой Народной Республики»</a:t>
            </a:r>
          </a:p>
          <a:p>
            <a:pPr algn="ctr">
              <a:buNone/>
            </a:pPr>
            <a:endParaRPr lang="ru-RU" sz="4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4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4400" b="1" dirty="0" smtClean="0">
              <a:solidFill>
                <a:srgbClr val="C00000"/>
              </a:solidFill>
            </a:endParaRPr>
          </a:p>
          <a:p>
            <a:pPr algn="r"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Подготовила классный </a:t>
            </a:r>
          </a:p>
          <a:p>
            <a:pPr algn="r"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руководитель (куратор) </a:t>
            </a:r>
          </a:p>
          <a:p>
            <a:pPr algn="r"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учебной группы 4ТЭМ</a:t>
            </a:r>
          </a:p>
          <a:p>
            <a:pPr algn="r"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Кузнецова И.М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kafanews.com/new/images/v-rossii-ne-zainteresovany-v-provedenii-sammita-po-uregulirovaniyu-situatsii-na-donbasse_foto-iz-otkrytykh-istochnikov_1_2020-02-11-13-11-42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714620"/>
            <a:ext cx="5096608" cy="236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ru-RU" sz="2000" b="1" dirty="0" smtClean="0"/>
              <a:t>Государственному флагу, как святыне, отдаются высшие государственные почести. Достоинство флага подлежит защите по всему миру, оскорбление флага расценивается как оскорбление чести народа и государства. 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Флаг - символ мира и свободы, 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Земли славянских городов.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Единство дружеских народов</a:t>
            </a:r>
          </a:p>
          <a:p>
            <a:endParaRPr lang="ru-RU" dirty="0"/>
          </a:p>
        </p:txBody>
      </p:sp>
      <p:pic>
        <p:nvPicPr>
          <p:cNvPr id="4" name="Рисунок 3" descr="https://pp.userapi.com/c852032/v852032953/27784/u6lcGCAUWn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48880"/>
            <a:ext cx="684076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1600" b="1" dirty="0" smtClean="0"/>
              <a:t>В дни государственных праздников вся Республика украшается трехцветными полотнищами Государственного флага». То есть Донбасс украшается не флагами государства, а полотнищами флага. Что же получается, что полотнища сами по себе, а Государственный флаг – сам по себе? И да, и нет! Дело в том, что Государственный флаг – это один из государственных символов. А символ не всегда осязаем. То есть государственный символ – Государственный флаг – может существовать без древка с прикрепленной к нему тканью.</a:t>
            </a:r>
          </a:p>
          <a:p>
            <a:endParaRPr lang="ru-RU" sz="1600" b="1" dirty="0"/>
          </a:p>
        </p:txBody>
      </p:sp>
      <p:pic>
        <p:nvPicPr>
          <p:cNvPr id="4" name="Рисунок 3" descr="https://dnr-life.ru/wp-content/uploads/2018/02/NS-prinyal-Zakon---O-gosudarstvennom-flage-DNR---1000x56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756176"/>
            <a:ext cx="8136904" cy="455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sz="1600" b="1" dirty="0" smtClean="0"/>
              <a:t>Государственный флаг существует независимо от того, стоит ли он на столе, прикреплен ли он к дому или изображен на борту самолета. Символ – это … символ. Государственная символика – обязательно существующая визитная карточка каждого государства. С одной стороны, она подсказывает, какая страна, что заявляет о себе. С другой – она подчеркивает принадлежность кого-то или чего-то именно к этой стране и ни к какой другой.</a:t>
            </a:r>
            <a:br>
              <a:rPr lang="ru-RU" sz="1600" b="1" dirty="0" smtClean="0"/>
            </a:br>
            <a:r>
              <a:rPr lang="ru-RU" sz="1600" b="1" dirty="0" smtClean="0"/>
              <a:t>Всегда  помните, что вы – граждане Донецкой Народной  Республики. Чтите ее символы, гордитесь ею. Именно вам, молодым, строить новую жизнь республики, вам воспитывать своих будущих детей как патриотов, уважающих и знающих историю своей державы</a:t>
            </a:r>
            <a:br>
              <a:rPr lang="ru-RU" sz="1600" b="1" dirty="0" smtClean="0"/>
            </a:br>
            <a:endParaRPr lang="ru-RU" sz="1600" b="1" dirty="0"/>
          </a:p>
        </p:txBody>
      </p:sp>
      <p:pic>
        <p:nvPicPr>
          <p:cNvPr id="2050" name="Picture 2" descr="День флага ДНР в Донецке (фото, видео) | Русская вес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32856"/>
            <a:ext cx="7488832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cs typeface="Aharoni" pitchFamily="2" charset="-79"/>
              </a:rPr>
              <a:t>Флаг бывает разный,</a:t>
            </a:r>
            <a:br>
              <a:rPr lang="ru-RU" sz="2400" b="1" dirty="0" smtClean="0">
                <a:solidFill>
                  <a:srgbClr val="C00000"/>
                </a:solidFill>
                <a:cs typeface="Aharoni" pitchFamily="2" charset="-79"/>
              </a:rPr>
            </a:br>
            <a:r>
              <a:rPr lang="ru-RU" sz="2400" b="1" dirty="0" smtClean="0">
                <a:solidFill>
                  <a:srgbClr val="C00000"/>
                </a:solidFill>
                <a:cs typeface="Aharoni" pitchFamily="2" charset="-79"/>
              </a:rPr>
              <a:t>Но мне всего милей</a:t>
            </a:r>
            <a:br>
              <a:rPr lang="ru-RU" sz="2400" b="1" dirty="0" smtClean="0">
                <a:solidFill>
                  <a:srgbClr val="C00000"/>
                </a:solidFill>
                <a:cs typeface="Aharoni" pitchFamily="2" charset="-79"/>
              </a:rPr>
            </a:br>
            <a:r>
              <a:rPr lang="ru-RU" sz="2400" b="1" dirty="0" smtClean="0">
                <a:solidFill>
                  <a:srgbClr val="C00000"/>
                </a:solidFill>
                <a:cs typeface="Aharoni" pitchFamily="2" charset="-79"/>
              </a:rPr>
              <a:t>Черно-сине-красный</a:t>
            </a:r>
            <a:br>
              <a:rPr lang="ru-RU" sz="2400" b="1" dirty="0" smtClean="0">
                <a:solidFill>
                  <a:srgbClr val="C00000"/>
                </a:solidFill>
                <a:cs typeface="Aharoni" pitchFamily="2" charset="-79"/>
              </a:rPr>
            </a:br>
            <a:r>
              <a:rPr lang="ru-RU" sz="2400" b="1" dirty="0" smtClean="0">
                <a:solidFill>
                  <a:srgbClr val="C00000"/>
                </a:solidFill>
                <a:cs typeface="Aharoni" pitchFamily="2" charset="-79"/>
              </a:rPr>
              <a:t>Флаг Родины моей.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cs typeface="Aharoni" pitchFamily="2" charset="-79"/>
              </a:rPr>
              <a:t>Честь и правда в этом флаге,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cs typeface="Aharoni" pitchFamily="2" charset="-79"/>
              </a:rPr>
              <a:t>Кровь, пролитая в бою,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cs typeface="Aharoni" pitchFamily="2" charset="-79"/>
              </a:rPr>
              <a:t>Смелость, доблесть и отвага,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cs typeface="Aharoni" pitchFamily="2" charset="-79"/>
              </a:rPr>
              <a:t>Вера в Родину мою!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 </a:t>
            </a:r>
          </a:p>
          <a:p>
            <a:endParaRPr lang="ru-RU" sz="2400" dirty="0"/>
          </a:p>
        </p:txBody>
      </p:sp>
      <p:pic>
        <p:nvPicPr>
          <p:cNvPr id="22530" name="Picture 2" descr="http://i.mycdn.me/i?r=AzEPZsRbOZEKgBhR0XGMT1Rks-SKX7hpUPcqZt4rZPTWpq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284984"/>
            <a:ext cx="7272808" cy="3413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0871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Гражданско-патриотическое воспитание в современных условиях -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144000" cy="5949280"/>
          </a:xfrm>
          <a:solidFill>
            <a:schemeClr val="bg2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целенаправленный, нравственно обусловленный процесс подготовки подрастающего поколения к функционированию и взаимодействию в условиях демократического общества, к инициативному труду, участию в управлении социально ценными делами, к реализации прав и обязанностей, а также укрепления ответственности за свой политический, нравственный и правовой выбор, за максимальное развитие своих способностей в целях достижения жизненного успеха.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Гражданско-патриотическое воспитание способствует становлению и развитию личности, обладающей качествами гражданина и патриота своей страны.  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Гражданско-патриотическое воспитание является одной из важнейших задач, стоящих перед современным учебным заведением, так как именно детство и юность являются самой благодатной порой для привития священного чувства любви к Родине, формирования духовно - нравственных качеств личности, воспитания чувства достоинства, ответственности, совести и чести.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Важнейшими задачами патриотического воспитания являются: 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-сохранение      исторической       преемственности поколений, развитие национальной культуры, воспитание бережного отношения к историческому и культурному наследию народов нашей страны; 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-             формирование духовно-нравственных качеств личности; 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-             воспитание патриотов; граждан правового демократического государства, уважающих права и свободы личности, проявляющих национальную и религиозную терпимость; развитие культуры межэтнических отношений; 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-             разностороннее развитие детей и молодежи, их творческих способностей, создание условий для самореализации личности</a:t>
            </a:r>
            <a:r>
              <a:rPr lang="ru-RU" sz="2000" dirty="0" smtClean="0"/>
              <a:t>. 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Цель занятия: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1. Методическая  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– показать методику проведения внеаудиторного массового мероприятия патриотической направленности;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2. Дидактичная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–        ознакомить с историей родного края;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–        научить сопоставлять и анализировать исторические факты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3. Воспитательная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–        прививать студентам любовь к Родине, 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–        приобщать их к социальным ценностям – патриотизму, гражданственности, исторической памяти, долгу; 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–        формировать основы национального самосознания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0871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25 октября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144000" cy="594928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25 октября отмечается праздник – День Государственного флага Донецкой Народной Республики – день свободы и единения.</a:t>
            </a:r>
          </a:p>
          <a:p>
            <a:pPr algn="just"/>
            <a:endParaRPr lang="ru-RU" sz="20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В День государственного флага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К нему ты в мыслях обратись: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В нём благородство, честность и отвага,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Как и в твоей душе, переплелись.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Вперёд идём мы твёрдо шаг за шагом,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Пока все вместе, под единым флагом</a:t>
            </a:r>
            <a:r>
              <a:rPr lang="ru-RU" sz="2400" b="1" dirty="0" smtClean="0">
                <a:solidFill>
                  <a:schemeClr val="tx1"/>
                </a:solidFill>
              </a:rPr>
              <a:t>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https://cf2.ppt-online.org/files2/slide/1/1CdjYqcoLpMgh5ZmUHr9FwJ6eTzxnKSVvyEalG/slide-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060848"/>
            <a:ext cx="432048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Государственная символика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https://ds03.infourok.ru/uploads/ex/0539/000116a8-b79d34f1/img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6" name="Содержимое 5" descr="https://img-fotki.yandex.ru/get/176331/441749905.7/0_1e551b_a0046cfd_X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4249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1400" b="1" dirty="0" smtClean="0"/>
              <a:t>Первый флаг Донецкой Народной Республики был создан весной 2014 года организацией «</a:t>
            </a:r>
            <a:r>
              <a:rPr lang="ru-RU" sz="1400" b="1" dirty="0" smtClean="0">
                <a:hlinkClick r:id="rId2" tooltip="Донецкая республика (организация)"/>
              </a:rPr>
              <a:t>Донецкая республика</a:t>
            </a:r>
            <a:r>
              <a:rPr lang="ru-RU" sz="1400" b="1" dirty="0" smtClean="0"/>
              <a:t>», которая разместила на флаге слова «ДОНЕЦКАЯ» и «РЕСПУБЛИКА», выполненные в стиле </a:t>
            </a:r>
            <a:r>
              <a:rPr lang="ru-RU" sz="1400" b="1" dirty="0" smtClean="0">
                <a:hlinkClick r:id="rId3" tooltip="Устав (шрифт)"/>
              </a:rPr>
              <a:t>русского устава</a:t>
            </a:r>
            <a:r>
              <a:rPr lang="ru-RU" sz="1400" b="1" dirty="0" smtClean="0"/>
              <a:t>, сверху и снизу от герба соответственно. В отличие от более примитивного изображения, которое использовалось ранее, герб на новом флаге почти полностью повторял </a:t>
            </a:r>
            <a:r>
              <a:rPr lang="ru-RU" sz="1400" b="1" dirty="0" smtClean="0">
                <a:hlinkClick r:id="rId4" tooltip="Герб России"/>
              </a:rPr>
              <a:t>герб Российской Федерации</a:t>
            </a:r>
            <a:r>
              <a:rPr lang="ru-RU" sz="1400" b="1" dirty="0" smtClean="0"/>
              <a:t> (с небольшими изменениями и дополнениями). Эта версия флага использовалась и как флаг организации, и как флаг государства до 21 июня 2014 года, а фактически — вплоть до конца лета 2014 года. Перед </a:t>
            </a:r>
            <a:r>
              <a:rPr lang="ru-RU" sz="1400" b="1" dirty="0" smtClean="0">
                <a:hlinkClick r:id="rId5" tooltip="Референдум о самоопределении Донецкой Народной Республики"/>
              </a:rPr>
              <a:t>референдумом о независимости ДНР</a:t>
            </a:r>
            <a:r>
              <a:rPr lang="ru-RU" sz="1400" b="1" dirty="0" smtClean="0"/>
              <a:t>, прошедшего 11 марта 2014 года, на агитационных плакатах была использована новая версия флага ДНР, на которой был использован двуглавый орёл, держащий в лапах щит. </a:t>
            </a:r>
          </a:p>
          <a:p>
            <a:r>
              <a:rPr lang="ru-RU" sz="1400" b="1" dirty="0" smtClean="0"/>
              <a:t>     Нынешний флаг был утверждён 21 июня 2014 года, на нём используется герб без имперской короны и с некоторыми другими изменениями. В отличие от предыдущих вариантов лапы у орла на гербе теперь просто отсутствуют. Сверху на флаге размещена надпись «ДОНЕЦКАЯ НАРОДНАЯ», снизу — «РЕСПУБЛИКА». Флаг ДНР был развёрнут на центральной площади Донецка, сшитый гражданами Республики и представленный вниманию общественности 19 октября 2014 года. </a:t>
            </a:r>
          </a:p>
          <a:p>
            <a:endParaRPr lang="ru-RU" sz="1400" dirty="0"/>
          </a:p>
        </p:txBody>
      </p:sp>
      <p:pic>
        <p:nvPicPr>
          <p:cNvPr id="6" name="Рисунок 5" descr="https://ds03.infourok.ru/uploads/ex/0539/000116a8-b79d34f1/img1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3140968"/>
            <a:ext cx="6768752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s://cf2.ppt-online.org/files2/slide/1/1CdjYqcoLpMgh5ZmUHr9FwJ6eTzxnKSVvyEalG/slide-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326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   Государственное профессиональное образовательное учреждение  «Горловский автотранспортный техникум»  Государственного образовательного учреждения  высшего профессионального образования «Донецкий национальный технический университет»      </vt:lpstr>
      <vt:lpstr>Гражданско-патриотическое воспитание в современных условиях -</vt:lpstr>
      <vt:lpstr>Слайд 3</vt:lpstr>
      <vt:lpstr>Слайд 4</vt:lpstr>
      <vt:lpstr>25 октября</vt:lpstr>
      <vt:lpstr>Государственная символика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   Министерство образования и науки Донецкой Народной Республики Государственное профессиональное образовательное учреждение  «Снежнянский горный техникум»     </dc:title>
  <dc:creator>Dasha</dc:creator>
  <cp:lastModifiedBy>User</cp:lastModifiedBy>
  <cp:revision>9</cp:revision>
  <dcterms:created xsi:type="dcterms:W3CDTF">2020-10-12T08:46:13Z</dcterms:created>
  <dcterms:modified xsi:type="dcterms:W3CDTF">2021-10-26T09:52:44Z</dcterms:modified>
</cp:coreProperties>
</file>